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84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presProps" Target="pres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viewProps" Target="viewProps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tableStyles" Target="tableStyle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82340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739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27184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40358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Shape 7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02106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Shape 7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59538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03322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08878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Shape 7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66257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Shape 7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62309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Shape 7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06533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Shape 7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56492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732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07519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76394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57608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Shape 8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17532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Shape 8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75343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18013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Shape 8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09850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Shape 8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33744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Shape 8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39381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29872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Shape 8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623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2819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Shape 8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80379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Shape 8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53796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Shape 8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07907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02065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38072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Shape 8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1212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Shape 9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46400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Shape 9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01057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Shape 9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06778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Shape 9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70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35524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Shape 9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66642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28258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Shape 9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58363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89221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Shape 9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56403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69218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Shape 9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0690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Shape 9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04517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Shape 9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62909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Shape 9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402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23277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Shape 1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65093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Shape 10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92629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Shape 10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05514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Shape 10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74153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Shape 10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51409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Shape 10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7616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Shape 10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73208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02190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Shape 10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59622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Shape 10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690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6465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Shape 10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83236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Shape 10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59259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Shape 10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83938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Shape 10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79149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Shape 10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29810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Shape 1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60395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hape 1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Shape 1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19255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Shape 1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Shape 1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9311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Shape 1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11462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Shape 1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90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834550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2411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Shape 1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71140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Shape 1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37691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hape 1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Shape 1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35474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Shape 1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76827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Shape 1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65877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Shape 1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74002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Shape 1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Shape 1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00956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Shape 1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35278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Shape 1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Shape 1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036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38427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Shape 1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Shape 1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63247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Shape 1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171720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Shape 1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Shape 1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05361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Shape 1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Shape 1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47825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Shape 1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18983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Shape 1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Shape 1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94616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Shape 1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Shape 1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24468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Shape 1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Shape 1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9276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Shape 1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Shape 1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557477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Shape 1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Shape 1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135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61073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Shape 1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4447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Shape 1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Shape 1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46345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Shape 1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78812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Shape 1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Shape 1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84686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Shape 1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Shape 1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96622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Shape 1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Shape 1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44348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Shape 1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Shape 1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13384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Shape 1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77579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Shape 1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34049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Shape 13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Shape 1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725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86995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Shape 1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Shape 1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67647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Shape 1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Shape 1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41798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hape 13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Shape 1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735824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Shape 13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Shape 1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96828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hape 1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Shape 1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85390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Shape 13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Shape 1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43284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hape 1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Shape 1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17398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Shape 1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071725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Shape 1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Shape 1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234010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Shape 1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889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664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093758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Shape 1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74718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Shape 14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Shape 14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34512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Shape 1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Shape 1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59785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Shape 1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Shape 1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62662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Shape 14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Shape 1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175899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Shape 1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Shape 1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445587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Shape 14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Shape 1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450363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Shape 14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Shape 14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47289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Shape 14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08096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Shape 14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Shape 14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087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36364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Shape 1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Shape 1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895928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Shape 14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Shape 14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996814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Shape 14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Shape 14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793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Shape 14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Shape 14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9209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Shape 1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58097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Shape 15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Shape 15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588215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Shape 1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Shape 1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4743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hape 15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Shape 15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758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hape 15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Shape 1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99158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Shape 15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Shape 1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876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30653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Shape 1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Shape 1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13062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Shape 15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Shape 15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876060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Shape 15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Shape 1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256982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Shape 15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Shape 15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90616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Shape 15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Shape 15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920599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Shape 15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Shape 15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9303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Shape 1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Shape 1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571083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Shape 15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Shape 15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20569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Shape 16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Shape 1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24083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Shape 16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Shape 16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816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44455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Shape 16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Shape 16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50136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Shape 16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Shape 16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325067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Shape 1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206990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Shape 16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Shape 16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837342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Shape 16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Shape 16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64731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Shape 16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Shape 16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105686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Shape 16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Shape 16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49545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Shape 16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Shape 16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7483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Shape 16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Shape 16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18522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Shape 1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Shape 1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049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504550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Shape 16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Shape 16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909867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Shape 16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Shape 16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065564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Shape 1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Shape 16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064647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Shape 17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Shape 17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888830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Shape 17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Shape 1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76376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Shape 17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Shape 17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316774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Shape 17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Shape 17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30897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Shape 17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Shape 1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25740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Shape 17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Shape 17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848955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Shape 1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Shape 1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511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847409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Shape 17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Shape 17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893255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Shape 17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Shape 17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928595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Shape 17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Shape 17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54078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Shape 1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Shape 1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56326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Shape 17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Shape 17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898588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Shape 17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Shape 1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66457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Shape 1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Shape 1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182064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Shape 17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Shape 17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14348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Shape 18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Shape 18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133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Shape 18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Shape 18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23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789240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Shape 18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Shape 18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01918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Shape 18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Shape 18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332583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Shape 18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Shape 18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022647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55354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Shape 18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Shape 18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600479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Shape 18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Shape 18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28752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Shape 18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Shape 18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359165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Shape 18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Shape 18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897147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Shape 1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Shape 1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202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Shape 18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Shape 18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381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119935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Shape 18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Shape 18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847108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Shape 18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Shape 18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67350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Shape 19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Shape 19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246746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Shape 19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Shape 19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611296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Shape 19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Shape 19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50700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Shape 19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Shape 19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92460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Shape 19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Shape 19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95912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Shape 19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Shape 19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8822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Shape 19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Shape 19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038259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Shape 19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Shape 19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237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455104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Shape 19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6" name="Shape 19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687254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Shape 19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Shape 19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68488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Shape 19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Shape 19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242126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Shape 19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Shape 19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209717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Shape 19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Shape 19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59944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Shape 19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Shape 19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43302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Shape 19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Shape 19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57258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Shape 20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Shape 20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914489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Shape 20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Shape 2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62866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Shape 20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Shape 20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1241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75838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Shape 20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Shape 20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417233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Shape 20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Shape 2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50815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Shape 2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Shape 2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18394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Shape 20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Shape 20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666469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ape 20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Shape 20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719205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Shape 20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Shape 20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416905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Shape 20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4" name="Shape 20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666347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Shape 20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Shape 2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584765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Shape 20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Shape 20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059339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Shape 20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Shape 20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085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153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824786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Shape 20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Shape 2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85130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Shape 20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Shape 20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104343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Shape 2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Shape 2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68423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Shape 2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Shape 2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129994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Shape 2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Shape 2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36042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Shape 2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Shape 2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733135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Shape 2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433782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Shape 2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Shape 2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785415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Shape 2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Shape 2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644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451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6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1518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729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2907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185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6857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976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733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7654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5699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3228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464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8882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3188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1891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7378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5583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3569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781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3257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9342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1421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6234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0889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3638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7762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1229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6761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0680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581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2529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7510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813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8118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2617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8294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6061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6337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2886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08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723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8509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6961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9546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4924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6065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1621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9305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1419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08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7061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971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75926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03515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3511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6676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613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818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Shape 6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8078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79961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98377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36828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827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73318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73692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Shape 6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91177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Shape 6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17805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34323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3006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66240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62427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91567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9125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372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2"/>
                </a:solidFill>
              </a:rPr>
              <a:t>‹#›</a:t>
            </a:fld>
            <a:endParaRPr lang="zh-TW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4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3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3844775" y="88525"/>
            <a:ext cx="22005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38" name="Shape 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45" name="Shape 7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1" name="Shape 7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52" name="Shape 7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5" name="Shape 7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66" name="Shape 7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8" name="Shape 7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79" name="Shape 7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86" name="Shape 7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93" name="Shape 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00" name="Shape 8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6" name="Shape 8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07" name="Shape 8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20" name="Shape 8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6" name="Shape 8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27" name="Shape 8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34" name="Shape 8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0" name="Shape 8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41" name="Shape 8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7" name="Shape 8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48" name="Shape 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4" name="Shape 8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0" name="Shape 8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61" name="Shape 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7" name="Shape 8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68" name="Shape 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4" name="Shape 8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75" name="Shape 8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1" name="Shape 8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82" name="Shape 8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8" name="Shape 8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89" name="Shape 8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1" name="Shape 9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02" name="Shape 9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8" name="Shape 9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09" name="Shape 9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5" name="Shape 9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16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2" name="Shape 9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23" name="Shape 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9" name="Shape 9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30" name="Shape 9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6" name="Shape 9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43" name="Shape 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9" name="Shape 9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50" name="Shape 9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6" name="Shape 9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3" name="Shape 9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64" name="Shape 9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0" name="Shape 9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1" name="Shape 9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7" name="Shape 9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3" name="Shape 9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84" name="Shape 9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0" name="Shape 9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91" name="Shape 9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12" y="15240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97" name="Shape 9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998" name="Shape 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04" name="Shape 10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005" name="Shape 10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11" name="Shape 10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012" name="Shape 10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8" name="Shape 10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4" name="Shape 10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5" name="Shape 10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1" name="Shape 10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32" name="Shape 10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8" name="Shape 10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39" name="Shape 10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5" name="Shape 10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46" name="Shape 10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2" name="Shape 10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53" name="Shape 1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9" name="Shape 10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5" name="Shape 10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66" name="Shape 10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2" name="Shape 10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73" name="Shape 1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9" name="Shape 10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80" name="Shape 10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6" name="Shape 10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87" name="Shape 10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3" name="Shape 10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94" name="Shape 10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0" name="Shape 1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6" name="Shape 1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07" name="Shape 1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3" name="Shape 1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14" name="Shape 1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0" name="Shape 1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7" name="Shape 1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28" name="Shape 1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4" name="Shape 1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35" name="Shape 1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7" name="Shape 11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48" name="Shape 1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4" name="Shape 1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55" name="Shape 1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Shape 11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1" name="Shape 11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62" name="Shape 1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8" name="Shape 11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69" name="Shape 1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5" name="Shape 11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76" name="Shape 1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Shape 11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2" name="Shape 11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8" name="Shape 11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89" name="Shape 1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Shape 11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5" name="Shape 11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96" name="Shape 1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2" name="Shape 12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03" name="Shape 1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9" name="Shape 12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10" name="Shape 1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Shape 12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6" name="Shape 12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17" name="Shape 1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3" name="Shape 12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9" name="Shape 12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30" name="Shape 1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6" name="Shape 12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37" name="Shape 1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Shape 12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3" name="Shape 12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44" name="Shape 1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Shape 12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0" name="Shape 12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51" name="Shape 1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Shape 12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7" name="Shape 12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58" name="Shape 1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Shape 12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4" name="Shape 12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65" name="Shape 1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1" name="Shape 12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72" name="Shape 1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Shape 12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8" name="Shape 12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Shape 12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4" name="Shape 12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85" name="Shape 1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1" name="Shape 12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92" name="Shape 1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8" name="Shape 12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99" name="Shape 1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Shape 13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5" name="Shape 13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06" name="Shape 1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Shape 13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2" name="Shape 13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8" name="Shape 13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19" name="Shape 1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5" name="Shape 13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26" name="Shape 1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Shape 13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2" name="Shape 13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33" name="Shape 1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Shape 13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9" name="Shape 13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40" name="Shape 1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6" name="Shape 13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Shape 13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2" name="Shape 13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53" name="Shape 1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Shape 13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9" name="Shape 13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60" name="Shape 1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Shape 13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6" name="Shape 13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67" name="Shape 1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Shape 13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3" name="Shape 13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Shape 13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9" name="Shape 13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80" name="Shape 1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Shape 13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6" name="Shape 13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87" name="Shape 1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hape 13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3" name="Shape 13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94" name="Shape 1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0" name="Shape 14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6" name="Shape 14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07" name="Shape 1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074" y="0"/>
            <a:ext cx="6319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Shape 14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3" name="Shape 14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14" name="Shape 1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Shape 14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0" name="Shape 14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21" name="Shape 1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7" name="Shape 14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28" name="Shape 1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hape 14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4" name="Shape 14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Shape 14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0" name="Shape 14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41" name="Shape 1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7" name="Shape 14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48" name="Shape 1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Shape 14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54" name="Shape 14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55" name="Shape 1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Shape 14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1" name="Shape 14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Shape 14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7" name="Shape 14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68" name="Shape 1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Shape 14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4" name="Shape 14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75" name="Shape 1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Shape 14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1" name="Shape 14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82" name="Shape 1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89" name="Shape 1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Shape 14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5" name="Shape 14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Shape 15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1" name="Shape 15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02" name="Shape 1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Shape 15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8" name="Shape 15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09" name="Shape 1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Shape 15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15" name="Shape 15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16" name="Shape 1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Shape 15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2" name="Shape 15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8" name="Shape 15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29" name="Shape 1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Shape 15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5" name="Shape 15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36" name="Shape 1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Shape 15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2" name="Shape 15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43" name="Shape 1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Shape 15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9" name="Shape 15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50" name="Shape 1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12" y="15240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Shape 15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56" name="Shape 15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Shape 15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62" name="Shape 15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563" name="Shape 1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Shape 15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9" name="Shape 15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Shape 15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5" name="Shape 15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76" name="Shape 1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Shape 15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712" y="15240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Shape 15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3" name="Shape 15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84" name="Shape 1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Shape 15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0" name="Shape 15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91" name="Shape 1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Shape 15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7" name="Shape 15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98" name="Shape 1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Shape 16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4" name="Shape 16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Shape 16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0" name="Shape 16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11" name="Shape 1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Shape 16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7" name="Shape 16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18" name="Shape 1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Shape 16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4" name="Shape 16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25" name="Shape 1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Shape 16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1" name="Shape 16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32" name="Shape 1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Shape 16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8" name="Shape 16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Shape 16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4" name="Shape 16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45" name="Shape 16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Shape 16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1" name="Shape 16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52" name="Shape 16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Shape 16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8" name="Shape 16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59" name="Shape 16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Shape 16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12" y="15240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Shape 16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6" name="Shape 16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Shape 16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2" name="Shape 16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73" name="Shape 1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Shape 16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9" name="Shape 16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80" name="Shape 16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Shape 16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6" name="Shape 16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87" name="Shape 1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Shape 16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3" name="Shape 16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94" name="Shape 1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Shape 16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0" name="Shape 17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Shape 17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6" name="Shape 17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07" name="Shape 17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Shape 17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3" name="Shape 17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14" name="Shape 17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Shape 17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0" name="Shape 17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21" name="Shape 17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Shape 17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7" name="Shape 17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28" name="Shape 1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Shape 17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4" name="Shape 17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35" name="Shape 17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Shape 17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1" name="Shape 17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Shape 17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7" name="Shape 17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48" name="Shape 1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Shape 17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4" name="Shape 17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5" name="Shape 17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Shape 17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1" name="Shape 17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62" name="Shape 1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Shape 17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8" name="Shape 17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Shape 17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4" name="Shape 17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75" name="Shape 17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Shape 17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1" name="Shape 17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82" name="Shape 17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Shape 17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8" name="Shape 17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89" name="Shape 17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Shape 17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5" name="Shape 17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Shape 18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1" name="Shape 18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02" name="Shape 1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Shape 18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8" name="Shape 18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09" name="Shape 18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Shape 18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5" name="Shape 18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16" name="Shape 1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Shape 18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2" name="Shape 18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29" name="Shape 18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Shape 18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5" name="Shape 18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36" name="Shape 18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42" name="Shape 18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43" name="Shape 1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Shape 18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49" name="Shape 18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50" name="Shape 18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Shape 18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56" name="Shape 18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Shape 18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2" name="Shape 18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63" name="Shape 1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Shape 18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9" name="Shape 18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70" name="Shape 18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Shape 18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76" name="Shape 18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77" name="Shape 18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Shape 18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83" name="Shape 18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84" name="Shape 18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Shape 18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90" name="Shape 18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91" name="Shape 18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Shape 18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97" name="Shape 18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98" name="Shape 1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Shape 19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04" name="Shape 19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05" name="Shape 19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Shape 19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1" name="Shape 19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Shape 19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7" name="Shape 19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18" name="Shape 1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Shape 19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24" name="Shape 19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25" name="Shape 19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Shape 19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12" y="15240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Shape 19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2" name="Shape 19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33" name="Shape 1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Shape 19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9" name="Shape 19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40" name="Shape 19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Shape 19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6" name="Shape 19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Shape 19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2" name="Shape 19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53" name="Shape 1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Shape 19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9" name="Shape 19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60" name="Shape 19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Shape 19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6" name="Shape 19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67" name="Shape 19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Shape 19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3" name="Shape 19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Shape 19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9" name="Shape 19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80" name="Shape 19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Shape 19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6" name="Shape 19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87" name="Shape 19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Shape 19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3" name="Shape 19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94" name="Shape 19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Shape 19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0" name="Shape 20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Shape 20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6" name="Shape 20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07" name="Shape 20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Shape 20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3" name="Shape 20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14" name="Shape 20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Shape 20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0" name="Shape 20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21" name="Shape 20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Shape 20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7" name="Shape 20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Shape 20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3" name="Shape 20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34" name="Shape 20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Shape 20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40" name="Shape 20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41" name="Shape 2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Shape 20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47" name="Shape 20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48" name="Shape 2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Shape 20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4" name="Shape 20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Shape 20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0" name="Shape 20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61" name="Shape 2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Shape 20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7" name="Shape 20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68" name="Shape 2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Shape 20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4" name="Shape 20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75" name="Shape 20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Shape 20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1" name="Shape 20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82" name="Shape 20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Shape 20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8" name="Shape 20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89" name="Shape 20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Shape 20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5" name="Shape 20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Shape 2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01" name="Shape 2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102" name="Shape 2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Shape 2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08" name="Shape 2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109" name="Shape 2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Shape 2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5" name="Shape 2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116" name="Shape 2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22" name="Shape 2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123" name="Shape 2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Shape 2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29" name="Shape 2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Shape 2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35" name="Shape 21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136" name="Shape 2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Shape 21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42" name="Shape 21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143" name="Shape 2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Shape 21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49" name="Shape 21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150" name="Shape 2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04" name="Shape 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11" name="Shape 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25" name="Shape 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52" name="Shape 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59" name="Shape 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66" name="Shape 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1" name="Shape 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7" name="Shape 5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3" name="Shape 5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34" name="Shape 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48" name="Shape 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5" name="Shape 5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68" name="Shape 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75" name="Shape 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2" name="Shape 5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02" name="Shape 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16" name="Shape 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3" name="Shape 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9" name="Shape 6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5" name="Shape 6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36" name="Shape 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43" name="Shape 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0" name="Shape 6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6" name="Shape 6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7" name="Shape 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0" name="Shape 6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7" name="Shape 6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4" name="Shape 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0" name="Shape 6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91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7" name="Shape 6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98" name="Shape 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11" name="Shape 7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18" name="Shape 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4" name="Shape 7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0"/>
            <a:ext cx="642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如螢幕大小 (16:9)</PresentationFormat>
  <Paragraphs>0</Paragraphs>
  <Slides>308</Slides>
  <Notes>308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308</vt:i4>
      </vt:variant>
    </vt:vector>
  </HeadingPairs>
  <TitlesOfParts>
    <vt:vector size="311" baseType="lpstr">
      <vt:lpstr>Arial</vt:lpstr>
      <vt:lpstr>Comic Sans MS</vt:lpstr>
      <vt:lpstr>simple-light-2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I3302</dc:creator>
  <cp:lastModifiedBy>I3302</cp:lastModifiedBy>
  <cp:revision>2</cp:revision>
  <dcterms:modified xsi:type="dcterms:W3CDTF">2017-03-09T08:30:13Z</dcterms:modified>
</cp:coreProperties>
</file>